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0439400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98A1B4-0092-4F87-9AA3-AF2CC1504FF5}" v="3" dt="2025-03-04T11:15:50.8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6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24-03-2025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406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24-03-2025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61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24-03-2025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079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24-03-2025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0567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82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24-03-2025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8922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24-03-2025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2894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24-03-2025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139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24-03-2025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9336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24-03-2025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003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24-03-2025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496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020C-C307-4583-A5B0-EE3AF63113FC}" type="datetimeFigureOut">
              <a:rPr lang="en-IN" smtClean="0"/>
              <a:t>24-03-2025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3375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5E020C-C307-4583-A5B0-EE3AF63113FC}" type="datetimeFigureOut">
              <a:rPr lang="en-IN" smtClean="0"/>
              <a:t>24-03-2025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0A1BAA-D016-4ECD-AC98-209B7CF733C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633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395495-A070-8CE3-BE88-9ACBEFA35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871" y="1"/>
            <a:ext cx="10688970" cy="75596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8B7369-8835-D3DE-1BFD-9583CA7C5B29}"/>
              </a:ext>
            </a:extLst>
          </p:cNvPr>
          <p:cNvSpPr txBox="1"/>
          <p:nvPr/>
        </p:nvSpPr>
        <p:spPr>
          <a:xfrm>
            <a:off x="2154238" y="4535833"/>
            <a:ext cx="1109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MT Black" panose="00000102000000010000" pitchFamily="2" charset="0"/>
                <a:cs typeface="Arial" panose="020B0604020202020204" pitchFamily="34" charset="0"/>
              </a:rPr>
              <a:t>**</a:t>
            </a:r>
            <a:endParaRPr lang="en-IN" dirty="0">
              <a:solidFill>
                <a:schemeClr val="bg1"/>
              </a:solidFill>
              <a:latin typeface="Arial MT Black" panose="00000102000000010000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AC04-891F-9187-C086-A697033465D5}"/>
              </a:ext>
            </a:extLst>
          </p:cNvPr>
          <p:cNvSpPr txBox="1"/>
          <p:nvPr/>
        </p:nvSpPr>
        <p:spPr>
          <a:xfrm>
            <a:off x="4279071" y="4528689"/>
            <a:ext cx="75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MT Black" panose="00000102000000010000" pitchFamily="2" charset="0"/>
                <a:cs typeface="Arial" panose="020B0604020202020204" pitchFamily="34" charset="0"/>
              </a:rPr>
              <a:t>**</a:t>
            </a:r>
            <a:endParaRPr lang="en-IN" dirty="0">
              <a:solidFill>
                <a:schemeClr val="bg1"/>
              </a:solidFill>
              <a:latin typeface="Arial MT Black" panose="00000102000000010000" pitchFamily="2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64E7A8-CE61-D2B5-B721-EBB8D5CBE9D9}"/>
              </a:ext>
            </a:extLst>
          </p:cNvPr>
          <p:cNvSpPr txBox="1"/>
          <p:nvPr/>
        </p:nvSpPr>
        <p:spPr>
          <a:xfrm>
            <a:off x="4237662" y="4463291"/>
            <a:ext cx="75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MT Black" panose="00000102000000010000" pitchFamily="2" charset="0"/>
                <a:cs typeface="Arial" panose="020B0604020202020204" pitchFamily="34" charset="0"/>
              </a:rPr>
              <a:t>**</a:t>
            </a:r>
            <a:endParaRPr lang="en-IN" dirty="0">
              <a:latin typeface="Arial MT Black" panose="00000102000000010000" pitchFamily="2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382146-5DDB-6A71-AEFD-32C3384A3730}"/>
              </a:ext>
            </a:extLst>
          </p:cNvPr>
          <p:cNvSpPr txBox="1"/>
          <p:nvPr/>
        </p:nvSpPr>
        <p:spPr>
          <a:xfrm>
            <a:off x="2154238" y="4463291"/>
            <a:ext cx="75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MT Black" panose="00000102000000010000" pitchFamily="2" charset="0"/>
                <a:cs typeface="Arial" panose="020B0604020202020204" pitchFamily="34" charset="0"/>
              </a:rPr>
              <a:t>**</a:t>
            </a:r>
            <a:endParaRPr lang="en-IN" dirty="0">
              <a:latin typeface="Arial MT Black" panose="0000010200000001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362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0F5539-2623-E3B8-0767-FA9447D18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374" y="2413"/>
            <a:ext cx="10685146" cy="75569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151E99-34B4-D991-DEE5-C39019B32A05}"/>
              </a:ext>
            </a:extLst>
          </p:cNvPr>
          <p:cNvSpPr txBox="1"/>
          <p:nvPr/>
        </p:nvSpPr>
        <p:spPr>
          <a:xfrm>
            <a:off x="1762471" y="5760829"/>
            <a:ext cx="1109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MT Black" panose="00000102000000010000" pitchFamily="2" charset="0"/>
                <a:cs typeface="Arial" panose="020B0604020202020204" pitchFamily="34" charset="0"/>
              </a:rPr>
              <a:t>**</a:t>
            </a:r>
            <a:endParaRPr lang="en-IN" dirty="0">
              <a:latin typeface="Arial MT Black" panose="00000102000000010000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AF0AB7-F55A-52A8-39E6-1367FCA4C187}"/>
              </a:ext>
            </a:extLst>
          </p:cNvPr>
          <p:cNvSpPr txBox="1"/>
          <p:nvPr/>
        </p:nvSpPr>
        <p:spPr>
          <a:xfrm>
            <a:off x="3527840" y="5756963"/>
            <a:ext cx="75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MT Black" panose="00000102000000010000" pitchFamily="2" charset="0"/>
                <a:cs typeface="Arial" panose="020B0604020202020204" pitchFamily="34" charset="0"/>
              </a:rPr>
              <a:t>**</a:t>
            </a:r>
            <a:endParaRPr lang="en-IN" dirty="0">
              <a:latin typeface="Arial MT Black" panose="0000010200000001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108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E3C6EF-D0CF-C08F-A4BC-313BB10E8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373" y="2413"/>
            <a:ext cx="10682145" cy="75548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027F31-2A08-5052-08AA-CA17802BBFE4}"/>
              </a:ext>
            </a:extLst>
          </p:cNvPr>
          <p:cNvSpPr txBox="1"/>
          <p:nvPr/>
        </p:nvSpPr>
        <p:spPr>
          <a:xfrm>
            <a:off x="1762471" y="5760829"/>
            <a:ext cx="1109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MT Black" panose="00000102000000010000" pitchFamily="2" charset="0"/>
                <a:cs typeface="Arial" panose="020B0604020202020204" pitchFamily="34" charset="0"/>
              </a:rPr>
              <a:t>**</a:t>
            </a:r>
            <a:endParaRPr lang="en-IN" dirty="0">
              <a:latin typeface="Arial MT Black" panose="00000102000000010000" pitchFamily="2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601D57-9AA1-29E3-FADE-76DD4044AB8D}"/>
              </a:ext>
            </a:extLst>
          </p:cNvPr>
          <p:cNvSpPr txBox="1"/>
          <p:nvPr/>
        </p:nvSpPr>
        <p:spPr>
          <a:xfrm>
            <a:off x="3527840" y="5756963"/>
            <a:ext cx="75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MT Black" panose="00000102000000010000" pitchFamily="2" charset="0"/>
                <a:cs typeface="Arial" panose="020B0604020202020204" pitchFamily="34" charset="0"/>
              </a:rPr>
              <a:t>**</a:t>
            </a:r>
            <a:endParaRPr lang="en-IN" dirty="0">
              <a:latin typeface="Arial MT Black" panose="0000010200000001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112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</TotalTime>
  <Words>8</Words>
  <Application>Microsoft Office PowerPoint</Application>
  <PresentationFormat>Custom</PresentationFormat>
  <Paragraphs>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Rushabh Jadhav</dc:creator>
  <cp:lastModifiedBy>Rushabh Jadhav</cp:lastModifiedBy>
  <cp:revision>7</cp:revision>
  <dcterms:created xsi:type="dcterms:W3CDTF">2024-06-10T05:43:59Z</dcterms:created>
  <dcterms:modified xsi:type="dcterms:W3CDTF">2025-03-24T09:08:04Z</dcterms:modified>
</cp:coreProperties>
</file>